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56" r:id="rId4"/>
    <p:sldId id="257" r:id="rId5"/>
    <p:sldId id="258" r:id="rId6"/>
    <p:sldId id="259" r:id="rId7"/>
    <p:sldId id="263" r:id="rId8"/>
    <p:sldId id="260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1596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95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21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76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63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28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092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175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40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2718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4638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BCC8B-6E91-4F29-B431-C128011BD122}" type="datetimeFigureOut">
              <a:rPr lang="ko-KR" altLang="en-US" smtClean="0"/>
              <a:t>2025-03-31(Mon)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B1697-ADB7-4C7B-836A-69D896BF94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917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ntis.go.kr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50" y="1009650"/>
            <a:ext cx="8201025" cy="196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연구책임자 및 소속기관의</a:t>
            </a:r>
            <a:endParaRPr lang="en-US" altLang="ko-KR" sz="4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국가</a:t>
            </a:r>
            <a:r>
              <a:rPr lang="en-US" altLang="ko-KR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R&amp;D </a:t>
            </a:r>
            <a:r>
              <a:rPr lang="ko-KR" altLang="en-US" sz="44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제재정보</a:t>
            </a: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조회 방법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0" t="35000" r="21107" b="55833"/>
          <a:stretch/>
        </p:blipFill>
        <p:spPr>
          <a:xfrm>
            <a:off x="4732804" y="5407847"/>
            <a:ext cx="2728912" cy="4630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62537" y="3850898"/>
            <a:ext cx="2076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2025. </a:t>
            </a:r>
            <a:r>
              <a:rPr lang="en-US" altLang="ko-KR"/>
              <a:t>4.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1042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0" y="1857375"/>
            <a:ext cx="74580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제재 조회 및 제출 자료</a:t>
            </a:r>
            <a:endParaRPr lang="en-US" altLang="ko-KR" sz="4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- </a:t>
            </a: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연구책임자 제재 확인</a:t>
            </a:r>
            <a:endParaRPr lang="en-US" altLang="ko-KR" sz="4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 - </a:t>
            </a:r>
            <a:r>
              <a:rPr lang="ko-KR" altLang="en-US" sz="44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소속기관 제재 확인</a:t>
            </a:r>
          </a:p>
        </p:txBody>
      </p:sp>
    </p:spTree>
    <p:extLst>
      <p:ext uri="{BB962C8B-B14F-4D97-AF65-F5344CB8AC3E}">
        <p14:creationId xmlns:p14="http://schemas.microsoft.com/office/powerpoint/2010/main" val="2667125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STEP1. </a:t>
            </a:r>
            <a:r>
              <a:rPr lang="ko-KR" altLang="en-US" b="1" dirty="0" err="1">
                <a:effectLst/>
              </a:rPr>
              <a:t>국가과학기술지식정보서비스</a:t>
            </a:r>
            <a:r>
              <a:rPr lang="en-US" altLang="ko-KR" b="1" dirty="0">
                <a:effectLst/>
              </a:rPr>
              <a:t>(</a:t>
            </a:r>
            <a:r>
              <a:rPr lang="en-US" altLang="ko-KR" b="1" dirty="0">
                <a:effectLst/>
                <a:hlinkClick r:id="rId2"/>
              </a:rPr>
              <a:t>www.ntis.go.kr</a:t>
            </a:r>
            <a:r>
              <a:rPr lang="en-US" altLang="ko-KR" b="1" dirty="0">
                <a:effectLst/>
              </a:rPr>
              <a:t>) </a:t>
            </a:r>
            <a:r>
              <a:rPr lang="ko-KR" altLang="en-US" b="1" dirty="0">
                <a:effectLst/>
              </a:rPr>
              <a:t>접속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8C473D0-8CFC-FD0D-0F28-4746DA77B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06"/>
            <a:ext cx="12192000" cy="55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2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STEP2.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상단메뉴 </a:t>
            </a:r>
            <a:r>
              <a:rPr lang="ko-KR" altLang="en-US" b="1" dirty="0"/>
              <a:t>과제참여관리</a:t>
            </a:r>
            <a:r>
              <a:rPr lang="ko-KR" altLang="en-US" b="1" dirty="0">
                <a:effectLst/>
              </a:rPr>
              <a:t> → 제재정보조회 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515053" y="2419606"/>
            <a:ext cx="1047750" cy="5143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210253" y="4466764"/>
            <a:ext cx="1047750" cy="2857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7C1F100-0794-82AA-24EC-4D08A7F7A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8946"/>
            <a:ext cx="12192000" cy="384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81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0274" y="2659514"/>
            <a:ext cx="552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26969" y="2652657"/>
            <a:ext cx="552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STEP3-1.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본인제재확인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9E121B8-2F16-9C98-BAA1-7DA5B40AE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23" y="818980"/>
            <a:ext cx="9958491" cy="569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79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STEP3-2. </a:t>
            </a:r>
            <a:r>
              <a:rPr lang="ko-KR" altLang="en-US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제재정보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확인서 다운로드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8039100" y="4848225"/>
            <a:ext cx="1628776" cy="56197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927D7CF-B74F-2636-3B51-C60F1AAAB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511" y="570815"/>
            <a:ext cx="9416978" cy="614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64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STEP4-1. 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소속기관제재확인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BA52BD2-C5FE-72F8-B6EF-553D589A7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848" y="930244"/>
            <a:ext cx="8742292" cy="564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5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5" y="142875"/>
            <a:ext cx="971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STEP4-2. </a:t>
            </a:r>
            <a:r>
              <a:rPr lang="ko-KR" altLang="en-US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제재정보</a:t>
            </a:r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확인 신청 및 결과 다운로드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231AB8-F1E7-9B1D-3A75-654AABA99D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299" y="743191"/>
            <a:ext cx="8959402" cy="611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65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69</Words>
  <Application>Microsoft Office PowerPoint</Application>
  <PresentationFormat>와이드스크린</PresentationFormat>
  <Paragraphs>14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HY헤드라인M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전략정책TF_정지원</dc:creator>
  <cp:lastModifiedBy>영주 전</cp:lastModifiedBy>
  <cp:revision>10</cp:revision>
  <dcterms:created xsi:type="dcterms:W3CDTF">2020-08-06T05:01:43Z</dcterms:created>
  <dcterms:modified xsi:type="dcterms:W3CDTF">2025-03-31T07:49:40Z</dcterms:modified>
</cp:coreProperties>
</file>